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87" r:id="rId2"/>
    <p:sldId id="256" r:id="rId3"/>
    <p:sldId id="258" r:id="rId4"/>
    <p:sldId id="259" r:id="rId5"/>
    <p:sldId id="288" r:id="rId6"/>
    <p:sldId id="269" r:id="rId7"/>
    <p:sldId id="270" r:id="rId8"/>
    <p:sldId id="271" r:id="rId9"/>
    <p:sldId id="274" r:id="rId10"/>
    <p:sldId id="272" r:id="rId11"/>
    <p:sldId id="289" r:id="rId12"/>
    <p:sldId id="275" r:id="rId13"/>
    <p:sldId id="290" r:id="rId14"/>
    <p:sldId id="291" r:id="rId15"/>
    <p:sldId id="278" r:id="rId16"/>
    <p:sldId id="292" r:id="rId17"/>
    <p:sldId id="293" r:id="rId18"/>
    <p:sldId id="281" r:id="rId19"/>
    <p:sldId id="294" r:id="rId20"/>
    <p:sldId id="295" r:id="rId21"/>
    <p:sldId id="303" r:id="rId22"/>
    <p:sldId id="304" r:id="rId23"/>
    <p:sldId id="305" r:id="rId24"/>
    <p:sldId id="296" r:id="rId25"/>
    <p:sldId id="297" r:id="rId26"/>
    <p:sldId id="299" r:id="rId27"/>
    <p:sldId id="300" r:id="rId28"/>
    <p:sldId id="284" r:id="rId29"/>
    <p:sldId id="302" r:id="rId30"/>
    <p:sldId id="301" r:id="rId31"/>
    <p:sldId id="263" r:id="rId32"/>
  </p:sldIdLst>
  <p:sldSz cx="18288000" cy="10288588"/>
  <p:notesSz cx="6858000" cy="9144000"/>
  <p:defaultTextStyle>
    <a:defPPr>
      <a:defRPr lang="ru-RU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33CC33"/>
    <a:srgbClr val="800080"/>
    <a:srgbClr val="000C0C"/>
    <a:srgbClr val="006666"/>
    <a:srgbClr val="E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8" d="100"/>
          <a:sy n="28" d="100"/>
        </p:scale>
        <p:origin x="114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29515-86D6-4976-888C-10624E59AF6D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E1B772-783A-4FDE-8FD4-277C392DDD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624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1B772-783A-4FDE-8FD4-277C392DDD7F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118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804"/>
            <a:ext cx="13716000" cy="3581953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891"/>
            <a:ext cx="13716000" cy="2484026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5D3D7-B570-426A-9C55-037B21CD06B9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FDFE6-FB49-4035-8CB6-6B8E5FD39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778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5D3D7-B570-426A-9C55-037B21CD06B9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FDFE6-FB49-4035-8CB6-6B8E5FD39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821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772"/>
            <a:ext cx="3943350" cy="871910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772"/>
            <a:ext cx="11601450" cy="871910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5D3D7-B570-426A-9C55-037B21CD06B9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FDFE6-FB49-4035-8CB6-6B8E5FD39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903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5D3D7-B570-426A-9C55-037B21CD06B9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FDFE6-FB49-4035-8CB6-6B8E5FD39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739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5004"/>
            <a:ext cx="15773400" cy="427976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5258"/>
            <a:ext cx="15773400" cy="2250628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5D3D7-B570-426A-9C55-037B21CD06B9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FDFE6-FB49-4035-8CB6-6B8E5FD39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655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860"/>
            <a:ext cx="7772400" cy="65280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860"/>
            <a:ext cx="7772400" cy="65280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5D3D7-B570-426A-9C55-037B21CD06B9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FDFE6-FB49-4035-8CB6-6B8E5FD39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948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773"/>
            <a:ext cx="15773400" cy="198865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2134"/>
            <a:ext cx="7736681" cy="1236059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8193"/>
            <a:ext cx="7736681" cy="552773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2134"/>
            <a:ext cx="7774782" cy="1236059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8193"/>
            <a:ext cx="7774782" cy="552773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5D3D7-B570-426A-9C55-037B21CD06B9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FDFE6-FB49-4035-8CB6-6B8E5FD39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353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5D3D7-B570-426A-9C55-037B21CD06B9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FDFE6-FB49-4035-8CB6-6B8E5FD39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192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5D3D7-B570-426A-9C55-037B21CD06B9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FDFE6-FB49-4035-8CB6-6B8E5FD39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344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906"/>
            <a:ext cx="5898356" cy="2400671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367"/>
            <a:ext cx="9258300" cy="7311566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576"/>
            <a:ext cx="5898356" cy="5718265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5D3D7-B570-426A-9C55-037B21CD06B9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FDFE6-FB49-4035-8CB6-6B8E5FD39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218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906"/>
            <a:ext cx="5898356" cy="2400671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367"/>
            <a:ext cx="9258300" cy="7311566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576"/>
            <a:ext cx="5898356" cy="5718265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5D3D7-B570-426A-9C55-037B21CD06B9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FDFE6-FB49-4035-8CB6-6B8E5FD39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577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773"/>
            <a:ext cx="15773400" cy="1988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860"/>
            <a:ext cx="15773400" cy="6528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5998"/>
            <a:ext cx="4114800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5D3D7-B570-426A-9C55-037B21CD06B9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5998"/>
            <a:ext cx="6172200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5998"/>
            <a:ext cx="4114800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FDFE6-FB49-4035-8CB6-6B8E5FD39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354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1.jp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eg"/><Relationship Id="rId9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slide" Target="slide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4051">
            <a:off x="577367" y="112769"/>
            <a:ext cx="5563586" cy="34772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2211">
            <a:off x="14713830" y="-123528"/>
            <a:ext cx="4050754" cy="25317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2425">
            <a:off x="14433318" y="7365829"/>
            <a:ext cx="3432516" cy="26157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52" r="47990"/>
          <a:stretch/>
        </p:blipFill>
        <p:spPr>
          <a:xfrm>
            <a:off x="927841" y="7283611"/>
            <a:ext cx="3380015" cy="27801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617848" y="3518295"/>
            <a:ext cx="140875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Знаете, </a:t>
            </a:r>
          </a:p>
          <a:p>
            <a:pPr algn="ctr"/>
            <a:r>
              <a:rPr lang="ru-RU" sz="1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каким он парнем был?</a:t>
            </a:r>
            <a:endParaRPr lang="ru-RU" sz="10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84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8086907"/>
            <a:ext cx="10375641" cy="198865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ОТВЕТ ПРАВИЛЬНЫЙ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://static.iledebeaute.ru/files/images/imgsng/part_2/57028/src/0_64a4f_544d35be_XL.gif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872" y="1131340"/>
            <a:ext cx="11138960" cy="677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83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9837" y="7788328"/>
            <a:ext cx="8987712" cy="198865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ОТВЕТ НЕВЕРНЫЙ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://worldartsme.com/?module=images&amp;act=download&amp;url=question-face-clipart-1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662" y="347830"/>
            <a:ext cx="9063680" cy="906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32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32637" y="319035"/>
            <a:ext cx="6279125" cy="2420197"/>
          </a:xfrm>
          <a:solidFill>
            <a:srgbClr val="333399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расположен космодром Байконур?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6055" y="2739232"/>
            <a:ext cx="9267567" cy="174706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1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В РОССИИ</a:t>
            </a:r>
            <a:endParaRPr lang="ru-RU" sz="1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967811" y="5041775"/>
            <a:ext cx="12934437" cy="17470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137160" tIns="68580" rIns="137160" bIns="6858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В КАЗАХСТАНЕ</a:t>
            </a:r>
            <a:endParaRPr lang="ru-RU" sz="1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197308" y="7344319"/>
            <a:ext cx="13799411" cy="17470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137160" tIns="68580" rIns="137160" bIns="6858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В УЗБЕКЕСТАНЕ</a:t>
            </a:r>
            <a:endParaRPr lang="ru-RU" sz="1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98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8086907"/>
            <a:ext cx="10375641" cy="198865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ОТВЕТ ПРАВИЛЬНЫЙ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://static.iledebeaute.ru/files/images/imgsng/part_2/57028/src/0_64a4f_544d35be_XL.gif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872" y="1131340"/>
            <a:ext cx="11138960" cy="677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60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9837" y="7788328"/>
            <a:ext cx="8987712" cy="198865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ОТВЕТ НЕВЕРНЫЙ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://worldartsme.com/?module=images&amp;act=download&amp;url=question-face-clipart-1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662" y="347830"/>
            <a:ext cx="9063680" cy="906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86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27362" y="373224"/>
            <a:ext cx="6484399" cy="2606809"/>
          </a:xfrm>
          <a:solidFill>
            <a:srgbClr val="333399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позывной </a:t>
            </a:r>
            <a:r>
              <a:rPr lang="ru-RU" sz="6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Ю.А</a:t>
            </a:r>
            <a: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Гагарина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6055" y="2739232"/>
            <a:ext cx="6709719" cy="174706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120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БЕРЁЗА</a:t>
            </a:r>
            <a:endParaRPr lang="ru-RU" sz="120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967812" y="5041775"/>
            <a:ext cx="6428606" cy="17470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37160" tIns="68580" rIns="137160" bIns="6858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СОСНА</a:t>
            </a:r>
            <a:endParaRPr lang="ru-RU" sz="1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698654" y="7474064"/>
            <a:ext cx="4476240" cy="17470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137160" tIns="68580" rIns="137160" bIns="6858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КЕДР</a:t>
            </a:r>
            <a:endParaRPr lang="ru-RU" sz="1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8086907"/>
            <a:ext cx="10375641" cy="198865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ОТВЕТ ПРАВИЛЬНЫЙ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://static.iledebeaute.ru/files/images/imgsng/part_2/57028/src/0_64a4f_544d35be_XL.gif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872" y="1131340"/>
            <a:ext cx="11138960" cy="677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86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9837" y="7788328"/>
            <a:ext cx="8987712" cy="198865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ОТВЕТ НЕВЕРНЫЙ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://worldartsme.com/?module=images&amp;act=download&amp;url=question-face-clipart-1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662" y="347830"/>
            <a:ext cx="9063680" cy="906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19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57255" y="332047"/>
            <a:ext cx="7729152" cy="282263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</a:t>
            </a: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слово произнёс 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Ю.А. Гагарин перед взлётом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6055" y="2739232"/>
            <a:ext cx="9267567" cy="1747065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1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ПОЕХАЛИ</a:t>
            </a:r>
            <a:endParaRPr lang="ru-RU" sz="1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967812" y="5041775"/>
            <a:ext cx="6966125" cy="17470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137160" tIns="68580" rIns="137160" bIns="6858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ВПЕРЁД</a:t>
            </a:r>
            <a:endParaRPr lang="ru-RU" sz="1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698654" y="7474064"/>
            <a:ext cx="8016450" cy="17470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137160" tIns="68580" rIns="137160" bIns="6858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ВЗЛЕТАЮ</a:t>
            </a:r>
            <a:endParaRPr lang="ru-RU" sz="1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15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8086907"/>
            <a:ext cx="10375641" cy="198865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ОТВЕТ ПРАВИЛЬНЫЙ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://static.iledebeaute.ru/files/images/imgsng/part_2/57028/src/0_64a4f_544d35be_XL.gif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872" y="1131340"/>
            <a:ext cx="11138960" cy="677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8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7772" y="352963"/>
            <a:ext cx="1571779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ВИТОК ВОКРУГ ЗЕМЛИ  - ПУТЬ В БЕССМЕРТИЕ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73" y="3874636"/>
            <a:ext cx="6155672" cy="3447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1442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9837" y="7788328"/>
            <a:ext cx="8987712" cy="198865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ОТВЕТ НЕВЕРНЫЙ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://worldartsme.com/?module=images&amp;act=download&amp;url=question-face-clipart-1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662" y="347830"/>
            <a:ext cx="9063680" cy="906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91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63254" y="51518"/>
            <a:ext cx="7729152" cy="567686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Дата первого полёта Ю.А. Гагарина, 12 апреля, стала государственным праздником. </a:t>
            </a:r>
            <a:b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называется этот праздник? 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2528" y="1897037"/>
            <a:ext cx="7522143" cy="252323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День рождения Ю.А. Гагарина</a:t>
            </a:r>
            <a:endParaRPr lang="ru-RU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462528" y="5067534"/>
            <a:ext cx="8534516" cy="132170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137160" tIns="68580" rIns="137160" bIns="6858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7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День космонавтики</a:t>
            </a:r>
            <a:endParaRPr lang="ru-RU" sz="7200"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62528" y="7180926"/>
            <a:ext cx="6983302" cy="12819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137160" tIns="68580" rIns="137160" bIns="6858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7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День </a:t>
            </a:r>
            <a:r>
              <a:rPr lang="ru-RU" sz="7200" b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Вселенной</a:t>
            </a:r>
            <a:endParaRPr lang="ru-RU" sz="7200"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55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8086907"/>
            <a:ext cx="10375641" cy="198865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ОТВЕТ ПРАВИЛЬНЫЙ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://static.iledebeaute.ru/files/images/imgsng/part_2/57028/src/0_64a4f_544d35be_XL.gif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872" y="1131340"/>
            <a:ext cx="11138960" cy="677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18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9837" y="7788328"/>
            <a:ext cx="8987712" cy="198865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ОТВЕТ НЕВЕРНЫЙ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://worldartsme.com/?module=images&amp;act=download&amp;url=question-face-clipart-1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662" y="347830"/>
            <a:ext cx="9063680" cy="906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38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613" y="1586204"/>
            <a:ext cx="8259924" cy="2531328"/>
          </a:xfrm>
          <a:solidFill>
            <a:schemeClr val="tx2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perspectiveContrastingRightFacing"/>
            <a:lightRig rig="threePt" dir="t"/>
          </a:scene3d>
        </p:spPr>
        <p:txBody>
          <a:bodyPr>
            <a:normAutofit fontScale="90000"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первого полёта Ю.А. Гагарина - 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296539" y="1586204"/>
            <a:ext cx="10562253" cy="8402300"/>
          </a:xfrm>
          <a:prstGeom prst="rect">
            <a:avLst/>
          </a:prstGeom>
          <a:solidFill>
            <a:schemeClr val="tx2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r>
              <a:rPr lang="ru-RU" sz="54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изучение переносимости человеком условий космического полёта: необходимо было проверить возможность пребывания человека в космосе, оборудование корабля в полёте, связь корабля с Землёй, а также убедиться в возможности приземления корабля с </a:t>
            </a:r>
            <a:r>
              <a:rPr lang="ru-RU" sz="54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космонавтом на борту.</a:t>
            </a:r>
            <a:endParaRPr lang="ru-RU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2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52" y="298580"/>
            <a:ext cx="13085686" cy="98142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5446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37705" cy="2599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10"/>
          <a:stretch/>
        </p:blipFill>
        <p:spPr>
          <a:xfrm>
            <a:off x="15701527" y="7475506"/>
            <a:ext cx="2586473" cy="2813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1936">
            <a:off x="102594" y="7475506"/>
            <a:ext cx="3432516" cy="26157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2211">
            <a:off x="14713741" y="33913"/>
            <a:ext cx="4050754" cy="25317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894" y="175434"/>
            <a:ext cx="8361046" cy="98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8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67555" cy="2105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8" y="7078960"/>
            <a:ext cx="1326245" cy="1773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298" y="58363"/>
            <a:ext cx="1448470" cy="2047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694" y="7462157"/>
            <a:ext cx="1327654" cy="1895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8" y="3848591"/>
            <a:ext cx="1760203" cy="2023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6998" y="3222268"/>
            <a:ext cx="1597350" cy="22138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040" y="922509"/>
            <a:ext cx="12886396" cy="829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9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4051">
            <a:off x="-163944" y="-71617"/>
            <a:ext cx="5563586" cy="34772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2211">
            <a:off x="12738072" y="63865"/>
            <a:ext cx="4050754" cy="25317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52" r="47990"/>
          <a:stretch/>
        </p:blipFill>
        <p:spPr>
          <a:xfrm>
            <a:off x="1221756" y="6982474"/>
            <a:ext cx="3380015" cy="27801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2425">
            <a:off x="13047191" y="7241073"/>
            <a:ext cx="3432516" cy="26157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3" r="14934"/>
          <a:stretch/>
        </p:blipFill>
        <p:spPr>
          <a:xfrm>
            <a:off x="4758556" y="544533"/>
            <a:ext cx="8690581" cy="944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26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465" y="415108"/>
            <a:ext cx="15235754" cy="909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09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9941" y="334428"/>
            <a:ext cx="12548286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Юрий Алексеевич Гагарин – </a:t>
            </a:r>
            <a:r>
              <a:rPr lang="ru-RU" sz="7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покоритель космоса</a:t>
            </a:r>
          </a:p>
        </p:txBody>
      </p:sp>
    </p:spTree>
    <p:extLst>
      <p:ext uri="{BB962C8B-B14F-4D97-AF65-F5344CB8AC3E}">
        <p14:creationId xmlns:p14="http://schemas.microsoft.com/office/powerpoint/2010/main" val="277265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4484" y="6892449"/>
            <a:ext cx="14761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МУЖЕСТВО?</a:t>
            </a:r>
            <a:endParaRPr lang="ru-RU" sz="7200" b="1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0548" y="279919"/>
            <a:ext cx="128762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чём заключается мужество </a:t>
            </a:r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Ю.А</a:t>
            </a:r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Гагарина?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1093" y="7990354"/>
            <a:ext cx="14761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ГЕРОЙ – ЭТО…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1092" y="9088259"/>
            <a:ext cx="14761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ПОДВИГ?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6534" y="1275400"/>
            <a:ext cx="128762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чём </a:t>
            </a:r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состоял подвиг Ю.А</a:t>
            </a:r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Гагарина?</a:t>
            </a:r>
          </a:p>
        </p:txBody>
      </p:sp>
    </p:spTree>
    <p:extLst>
      <p:ext uri="{BB962C8B-B14F-4D97-AF65-F5344CB8AC3E}">
        <p14:creationId xmlns:p14="http://schemas.microsoft.com/office/powerpoint/2010/main" val="259031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01518" cy="2939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695" y="7184571"/>
            <a:ext cx="4138689" cy="3104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399" y="91948"/>
            <a:ext cx="3593985" cy="27388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49069"/>
            <a:ext cx="3674399" cy="2939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967" y="1208376"/>
            <a:ext cx="12801187" cy="729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8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1" y="547773"/>
            <a:ext cx="17896114" cy="2475345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первый полёт человека в космос стал таким важным </a:t>
            </a:r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историческим </a:t>
            </a:r>
            <a:r>
              <a:rPr lang="ru-RU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событием?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80931" y="3539018"/>
            <a:ext cx="5840963" cy="2800767"/>
          </a:xfrm>
          <a:prstGeom prst="rect">
            <a:avLst/>
          </a:prstGeom>
          <a:solidFill>
            <a:srgbClr val="000C0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были первые минуты космической эры, и поэтому они так потрясли мир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154040" y="3449831"/>
            <a:ext cx="5477070" cy="2800767"/>
          </a:xfrm>
          <a:prstGeom prst="rect">
            <a:avLst/>
          </a:prstGeom>
          <a:solidFill>
            <a:srgbClr val="000C0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Человеком были преодолены рубежи сомнений и неизвестности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02433" y="6855686"/>
            <a:ext cx="4310743" cy="2800767"/>
          </a:xfrm>
          <a:prstGeom prst="rect">
            <a:avLst/>
          </a:prstGeom>
          <a:solidFill>
            <a:srgbClr val="000C0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Полет Гагарина показал, что человек может </a:t>
            </a:r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летать в космос</a:t>
            </a:r>
            <a:endParaRPr lang="ru-RU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7742076" y="6677311"/>
            <a:ext cx="8885076" cy="3268758"/>
          </a:xfrm>
          <a:solidFill>
            <a:srgbClr val="000C0C"/>
          </a:solidFill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buNone/>
            </a:pP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 годы между СССР и США шло соревнование за ведущую роль в завоевании космоса. И первенство в этом состязании </a:t>
            </a: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одержал 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 Союз</a:t>
            </a:r>
          </a:p>
        </p:txBody>
      </p:sp>
    </p:spTree>
    <p:extLst>
      <p:ext uri="{BB962C8B-B14F-4D97-AF65-F5344CB8AC3E}">
        <p14:creationId xmlns:p14="http://schemas.microsoft.com/office/powerpoint/2010/main" val="195123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8228" y="4503952"/>
            <a:ext cx="12689633" cy="1988651"/>
          </a:xfrm>
        </p:spPr>
        <p:txBody>
          <a:bodyPr>
            <a:noAutofit/>
          </a:bodyPr>
          <a:lstStyle/>
          <a:p>
            <a:pPr algn="ctr"/>
            <a:r>
              <a:rPr lang="ru-RU" sz="150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ВИКТОРИНА</a:t>
            </a:r>
            <a:endParaRPr lang="ru-RU" sz="150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31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696" y="65941"/>
            <a:ext cx="16940778" cy="1988651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Какое название имела ракета-носитель, которая должна была впервые в истории человечества вывести в космос корабль с человеком на борту?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7302" y="2739232"/>
            <a:ext cx="6805482" cy="176560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«Восток» </a:t>
            </a:r>
            <a:endParaRPr lang="ru-RU" sz="1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813825" y="7943503"/>
            <a:ext cx="6415795" cy="19389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ru-RU" sz="1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«Восход</a:t>
            </a:r>
            <a:r>
              <a:rPr lang="ru-RU" sz="12000" dirty="0"/>
              <a:t>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10502" y="5254672"/>
            <a:ext cx="6063583" cy="19389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ru-RU" sz="1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 action="ppaction://hlinksldjump"/>
              </a:rPr>
              <a:t>«</a:t>
            </a:r>
            <a:r>
              <a:rPr lang="ru-RU" sz="1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Веста</a:t>
            </a:r>
            <a:r>
              <a:rPr lang="ru-RU" sz="1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 action="ppaction://hlinksldjump"/>
              </a:rPr>
              <a:t>» </a:t>
            </a:r>
            <a:endParaRPr lang="ru-RU" sz="1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498120">
            <a:off x="12036490" y="3252775"/>
            <a:ext cx="5107984" cy="295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59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5829" y="7905715"/>
            <a:ext cx="9778482" cy="1988651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ОТВЕТ ПРАВИЛЬНЫЙ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://static.iledebeaute.ru/files/images/imgsng/part_2/57028/src/0_64a4f_544d35be_XL.gif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905" y="1131340"/>
            <a:ext cx="11138960" cy="677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79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9837" y="7788328"/>
            <a:ext cx="8987712" cy="198865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ОТВЕТ НЕВЕРНЫЙ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://worldartsme.com/?module=images&amp;act=download&amp;url=question-face-clipart-1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662" y="347830"/>
            <a:ext cx="9063680" cy="906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66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57255" y="332047"/>
            <a:ext cx="7729152" cy="4543488"/>
          </a:xfrm>
          <a:solidFill>
            <a:srgbClr val="333399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назывался космодром, с которого была запущена ракета Ю.А. Гагарина?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2773" y="4584388"/>
            <a:ext cx="9267567" cy="174706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1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БАЙКОНУР</a:t>
            </a:r>
            <a:endParaRPr lang="ru-RU" sz="1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96210" y="2330890"/>
            <a:ext cx="9097665" cy="17470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137160" tIns="68580" rIns="137160" bIns="6858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ПЛЕСЕЦК</a:t>
            </a:r>
            <a:endParaRPr lang="ru-RU" sz="1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2937816" y="6837886"/>
            <a:ext cx="10796718" cy="17470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137160" tIns="68580" rIns="137160" bIns="6858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ВОСТОЧНЫЙ</a:t>
            </a:r>
            <a:endParaRPr lang="ru-RU" sz="1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04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458</TotalTime>
  <Words>245</Words>
  <Application>Microsoft Office PowerPoint</Application>
  <PresentationFormat>Произвольный</PresentationFormat>
  <Paragraphs>54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Почему первый полёт человека в космос стал таким важным  историческим событием?</vt:lpstr>
      <vt:lpstr>ВИКТОРИНА</vt:lpstr>
      <vt:lpstr>Какое название имела ракета-носитель, которая должна была впервые в истории человечества вывести в космос корабль с человеком на борту?</vt:lpstr>
      <vt:lpstr>ОТВЕТ ПРАВИЛЬНЫЙ</vt:lpstr>
      <vt:lpstr>ОТВЕТ НЕВЕРНЫЙ</vt:lpstr>
      <vt:lpstr>Как назывался космодром, с которого была запущена ракета Ю.А. Гагарина?</vt:lpstr>
      <vt:lpstr>ОТВЕТ ПРАВИЛЬНЫЙ</vt:lpstr>
      <vt:lpstr>ОТВЕТ НЕВЕРНЫЙ</vt:lpstr>
      <vt:lpstr>Где расположен космодром Байконур?</vt:lpstr>
      <vt:lpstr>ОТВЕТ ПРАВИЛЬНЫЙ</vt:lpstr>
      <vt:lpstr>ОТВЕТ НЕВЕРНЫЙ</vt:lpstr>
      <vt:lpstr>Назовите позывной  Ю.А. Гагарина</vt:lpstr>
      <vt:lpstr>ОТВЕТ ПРАВИЛЬНЫЙ</vt:lpstr>
      <vt:lpstr>ОТВЕТ НЕВЕРНЫЙ</vt:lpstr>
      <vt:lpstr>Какие слово произнёс Ю.А. Гагарин перед взлётом</vt:lpstr>
      <vt:lpstr>ОТВЕТ ПРАВИЛЬНЫЙ</vt:lpstr>
      <vt:lpstr>ОТВЕТ НЕВЕРНЫЙ</vt:lpstr>
      <vt:lpstr> Дата первого полёта Ю.А. Гагарина, 12 апреля, стала государственным праздником.  Как называется этот праздник? </vt:lpstr>
      <vt:lpstr>ОТВЕТ ПРАВИЛЬНЫЙ</vt:lpstr>
      <vt:lpstr>ОТВЕТ НЕВЕРНЫЙ</vt:lpstr>
      <vt:lpstr>Цель первого полёта Ю.А. Гагарина -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Тесёлкина Светлана Владимировна</dc:creator>
  <cp:lastModifiedBy>Ирина В. Гусенко</cp:lastModifiedBy>
  <cp:revision>43</cp:revision>
  <dcterms:created xsi:type="dcterms:W3CDTF">2017-03-23T09:53:17Z</dcterms:created>
  <dcterms:modified xsi:type="dcterms:W3CDTF">2017-04-26T09:35:19Z</dcterms:modified>
</cp:coreProperties>
</file>